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05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F186-0868-4CF9-984B-3D5D96F85804}" type="datetimeFigureOut">
              <a:rPr lang="he-IL" smtClean="0"/>
              <a:t>כ"ד/אייר/תשע"ט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07CB-2897-4CCE-8522-5FDF02A299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3403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F186-0868-4CF9-984B-3D5D96F85804}" type="datetimeFigureOut">
              <a:rPr lang="he-IL" smtClean="0"/>
              <a:t>כ"ד/אייר/תשע"ט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07CB-2897-4CCE-8522-5FDF02A299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197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F186-0868-4CF9-984B-3D5D96F85804}" type="datetimeFigureOut">
              <a:rPr lang="he-IL" smtClean="0"/>
              <a:t>כ"ד/אייר/תשע"ט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07CB-2897-4CCE-8522-5FDF02A299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7417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F186-0868-4CF9-984B-3D5D96F85804}" type="datetimeFigureOut">
              <a:rPr lang="he-IL" smtClean="0"/>
              <a:t>כ"ד/אייר/תשע"ט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07CB-2897-4CCE-8522-5FDF02A299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9799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F186-0868-4CF9-984B-3D5D96F85804}" type="datetimeFigureOut">
              <a:rPr lang="he-IL" smtClean="0"/>
              <a:t>כ"ד/אייר/תשע"ט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07CB-2897-4CCE-8522-5FDF02A299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0102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F186-0868-4CF9-984B-3D5D96F85804}" type="datetimeFigureOut">
              <a:rPr lang="he-IL" smtClean="0"/>
              <a:t>כ"ד/אייר/תשע"ט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07CB-2897-4CCE-8522-5FDF02A299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2030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F186-0868-4CF9-984B-3D5D96F85804}" type="datetimeFigureOut">
              <a:rPr lang="he-IL" smtClean="0"/>
              <a:t>כ"ד/אייר/תשע"ט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07CB-2897-4CCE-8522-5FDF02A299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5703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F186-0868-4CF9-984B-3D5D96F85804}" type="datetimeFigureOut">
              <a:rPr lang="he-IL" smtClean="0"/>
              <a:t>כ"ד/אייר/תשע"ט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07CB-2897-4CCE-8522-5FDF02A299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5910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F186-0868-4CF9-984B-3D5D96F85804}" type="datetimeFigureOut">
              <a:rPr lang="he-IL" smtClean="0"/>
              <a:t>כ"ד/אייר/תשע"ט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07CB-2897-4CCE-8522-5FDF02A299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35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F186-0868-4CF9-984B-3D5D96F85804}" type="datetimeFigureOut">
              <a:rPr lang="he-IL" smtClean="0"/>
              <a:t>כ"ד/אייר/תשע"ט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07CB-2897-4CCE-8522-5FDF02A299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1286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F186-0868-4CF9-984B-3D5D96F85804}" type="datetimeFigureOut">
              <a:rPr lang="he-IL" smtClean="0"/>
              <a:t>כ"ד/אייר/תשע"ט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607CB-2897-4CCE-8522-5FDF02A299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6107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4F186-0868-4CF9-984B-3D5D96F85804}" type="datetimeFigureOut">
              <a:rPr lang="he-IL" smtClean="0"/>
              <a:t>כ"ד/אייר/תשע"ט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607CB-2897-4CCE-8522-5FDF02A2998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980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עבודת חקר באסטרונומיה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בנושא:  </a:t>
            </a:r>
          </a:p>
          <a:p>
            <a:r>
              <a:rPr lang="he-IL" dirty="0" smtClean="0"/>
              <a:t>מגיש/ה: 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07886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מקורות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4696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רקע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1625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שאלות החקר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3820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השערות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5408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תהליך בדיקת השערות ואיסוף ראיות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5968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בדיקת השערה ראשונה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5124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בדיקת השערה שנייה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3916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דיון ומסקנות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5328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שאלות שעלו או נותרו פתוחות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428795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30</Words>
  <Application>Microsoft Office PowerPoint</Application>
  <PresentationFormat>מסך רחב</PresentationFormat>
  <Paragraphs>12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ערכת נושא Office</vt:lpstr>
      <vt:lpstr>עבודת חקר באסטרונומיה</vt:lpstr>
      <vt:lpstr>רקע</vt:lpstr>
      <vt:lpstr>שאלות החקר</vt:lpstr>
      <vt:lpstr>השערות</vt:lpstr>
      <vt:lpstr>תהליך בדיקת השערות ואיסוף ראיות</vt:lpstr>
      <vt:lpstr>בדיקת השערה ראשונה</vt:lpstr>
      <vt:lpstr>בדיקת השערה שנייה</vt:lpstr>
      <vt:lpstr>דיון ומסקנות </vt:lpstr>
      <vt:lpstr>שאלות שעלו או נותרו פתוחות</vt:lpstr>
      <vt:lpstr>מקורות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עבודת חקר באסטרונומיה</dc:title>
  <dc:creator>50037761</dc:creator>
  <cp:lastModifiedBy>50037761</cp:lastModifiedBy>
  <cp:revision>2</cp:revision>
  <dcterms:created xsi:type="dcterms:W3CDTF">2019-05-29T08:17:03Z</dcterms:created>
  <dcterms:modified xsi:type="dcterms:W3CDTF">2019-05-29T08:22:24Z</dcterms:modified>
</cp:coreProperties>
</file>